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7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0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0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4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1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9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7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5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6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3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1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879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3" r:id="rId4"/>
    <p:sldLayoutId id="2147483734" r:id="rId5"/>
    <p:sldLayoutId id="2147483739" r:id="rId6"/>
    <p:sldLayoutId id="2147483735" r:id="rId7"/>
    <p:sldLayoutId id="2147483736" r:id="rId8"/>
    <p:sldLayoutId id="2147483737" r:id="rId9"/>
    <p:sldLayoutId id="2147483738" r:id="rId10"/>
    <p:sldLayoutId id="214748374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6EDD13-DC24-413D-91B3-796E6687B149}"/>
              </a:ext>
            </a:extLst>
          </p:cNvPr>
          <p:cNvSpPr txBox="1"/>
          <p:nvPr/>
        </p:nvSpPr>
        <p:spPr>
          <a:xfrm>
            <a:off x="638620" y="863695"/>
            <a:ext cx="3511233" cy="3779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Bef>
                <a:spcPct val="0"/>
              </a:spcBef>
              <a:spcAft>
                <a:spcPts val="600"/>
              </a:spcAft>
            </a:pPr>
            <a:r>
              <a:rPr lang="en-US" sz="3600" cap="all">
                <a:latin typeface="+mj-lt"/>
                <a:ea typeface="+mj-ea"/>
                <a:cs typeface="+mj-cs"/>
              </a:rPr>
              <a:t>Retail Budget </a:t>
            </a:r>
          </a:p>
          <a:p>
            <a:pPr defTabSz="457200">
              <a:spcBef>
                <a:spcPct val="0"/>
              </a:spcBef>
              <a:spcAft>
                <a:spcPts val="600"/>
              </a:spcAft>
            </a:pPr>
            <a:r>
              <a:rPr lang="en-US" sz="3600" cap="all">
                <a:latin typeface="+mj-lt"/>
                <a:ea typeface="+mj-ea"/>
                <a:cs typeface="+mj-cs"/>
              </a:rPr>
              <a:t>V 2.1</a:t>
            </a: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7" name="Picture 1">
            <a:extLst>
              <a:ext uri="{FF2B5EF4-FFF2-40B4-BE49-F238E27FC236}">
                <a16:creationId xmlns:a16="http://schemas.microsoft.com/office/drawing/2014/main" id="{B38A47E6-2312-47C5-A93F-875E6A53BE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91" r="6545" b="-1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59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7785E4-EC64-49E0-9332-250290DCE594}"/>
              </a:ext>
            </a:extLst>
          </p:cNvPr>
          <p:cNvSpPr txBox="1"/>
          <p:nvPr/>
        </p:nvSpPr>
        <p:spPr>
          <a:xfrm>
            <a:off x="461818" y="655782"/>
            <a:ext cx="794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Index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6350009-47ED-45D0-BA7E-B2C5D0BFB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087795"/>
              </p:ext>
            </p:extLst>
          </p:nvPr>
        </p:nvGraphicFramePr>
        <p:xfrm>
          <a:off x="461817" y="1181061"/>
          <a:ext cx="1134988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470">
                  <a:extLst>
                    <a:ext uri="{9D8B030D-6E8A-4147-A177-3AD203B41FA5}">
                      <a16:colId xmlns:a16="http://schemas.microsoft.com/office/drawing/2014/main" val="3683467187"/>
                    </a:ext>
                  </a:extLst>
                </a:gridCol>
                <a:gridCol w="2837470">
                  <a:extLst>
                    <a:ext uri="{9D8B030D-6E8A-4147-A177-3AD203B41FA5}">
                      <a16:colId xmlns:a16="http://schemas.microsoft.com/office/drawing/2014/main" val="1502804613"/>
                    </a:ext>
                  </a:extLst>
                </a:gridCol>
                <a:gridCol w="2837470">
                  <a:extLst>
                    <a:ext uri="{9D8B030D-6E8A-4147-A177-3AD203B41FA5}">
                      <a16:colId xmlns:a16="http://schemas.microsoft.com/office/drawing/2014/main" val="159710582"/>
                    </a:ext>
                  </a:extLst>
                </a:gridCol>
                <a:gridCol w="2837470">
                  <a:extLst>
                    <a:ext uri="{9D8B030D-6E8A-4147-A177-3AD203B41FA5}">
                      <a16:colId xmlns:a16="http://schemas.microsoft.com/office/drawing/2014/main" val="1556615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Sprint 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Login-User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42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Calendar connected with Retail Budget 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340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Flash Report Entries Multiple option Edit of Date &amp; type of income Selection rights, to the Store managers, for uploading of flash Report.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220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79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7785E4-EC64-49E0-9332-250290DCE594}"/>
              </a:ext>
            </a:extLst>
          </p:cNvPr>
          <p:cNvSpPr txBox="1"/>
          <p:nvPr/>
        </p:nvSpPr>
        <p:spPr>
          <a:xfrm>
            <a:off x="461818" y="655782"/>
            <a:ext cx="794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Google Calendar connected with Retail Budget App</a:t>
            </a:r>
            <a:endParaRPr lang="en-GB" dirty="0"/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E3CE3E4-E42E-4212-BD5C-AE0E2A5F4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4" y="1047195"/>
            <a:ext cx="11296073" cy="5455205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AD554B-0643-4760-92CC-0873A286AB1C}"/>
              </a:ext>
            </a:extLst>
          </p:cNvPr>
          <p:cNvCxnSpPr>
            <a:cxnSpLocks/>
          </p:cNvCxnSpPr>
          <p:nvPr/>
        </p:nvCxnSpPr>
        <p:spPr>
          <a:xfrm>
            <a:off x="4433454" y="3087149"/>
            <a:ext cx="516051" cy="687648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421800-38E8-4B29-AEC7-FEF37AADA71A}"/>
              </a:ext>
            </a:extLst>
          </p:cNvPr>
          <p:cNvSpPr txBox="1"/>
          <p:nvPr/>
        </p:nvSpPr>
        <p:spPr>
          <a:xfrm>
            <a:off x="3984771" y="2852257"/>
            <a:ext cx="3498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Current month calendar </a:t>
            </a:r>
            <a:endParaRPr lang="en-IN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9D7571-647D-4958-BC93-67CDC3665D44}"/>
              </a:ext>
            </a:extLst>
          </p:cNvPr>
          <p:cNvCxnSpPr>
            <a:cxnSpLocks/>
          </p:cNvCxnSpPr>
          <p:nvPr/>
        </p:nvCxnSpPr>
        <p:spPr>
          <a:xfrm>
            <a:off x="9130611" y="2098647"/>
            <a:ext cx="852288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97E3379-36EA-46B8-A8D6-1B3628256EED}"/>
              </a:ext>
            </a:extLst>
          </p:cNvPr>
          <p:cNvSpPr txBox="1"/>
          <p:nvPr/>
        </p:nvSpPr>
        <p:spPr>
          <a:xfrm>
            <a:off x="2575420" y="1944758"/>
            <a:ext cx="7013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RM click on the google sign button so open so redirect to google calendar page and open the current month meeting details in calendar page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425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9DAD975-34D5-4F5D-82A9-6A9351E06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36" y="920930"/>
            <a:ext cx="11259127" cy="536858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E348F0-5561-415D-ADB4-A639EA340C9A}"/>
              </a:ext>
            </a:extLst>
          </p:cNvPr>
          <p:cNvCxnSpPr>
            <a:cxnSpLocks/>
          </p:cNvCxnSpPr>
          <p:nvPr/>
        </p:nvCxnSpPr>
        <p:spPr>
          <a:xfrm flipH="1">
            <a:off x="10435905" y="4119418"/>
            <a:ext cx="463004" cy="410787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EB4AD3E-E021-4D03-B6E5-B2F5482C76FE}"/>
              </a:ext>
            </a:extLst>
          </p:cNvPr>
          <p:cNvSpPr txBox="1"/>
          <p:nvPr/>
        </p:nvSpPr>
        <p:spPr>
          <a:xfrm>
            <a:off x="8040254" y="3833091"/>
            <a:ext cx="368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See the current month meeting note</a:t>
            </a:r>
            <a:endParaRPr lang="en-IN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C3CE34-0E1D-459E-B717-6FFF3DA530D5}"/>
              </a:ext>
            </a:extLst>
          </p:cNvPr>
          <p:cNvCxnSpPr>
            <a:cxnSpLocks/>
          </p:cNvCxnSpPr>
          <p:nvPr/>
        </p:nvCxnSpPr>
        <p:spPr>
          <a:xfrm flipV="1">
            <a:off x="10252364" y="4673602"/>
            <a:ext cx="267854" cy="30226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67683B9-7283-4BE4-BDE5-A3E71F0D9A71}"/>
              </a:ext>
            </a:extLst>
          </p:cNvPr>
          <p:cNvSpPr txBox="1"/>
          <p:nvPr/>
        </p:nvSpPr>
        <p:spPr>
          <a:xfrm>
            <a:off x="8132618" y="4863868"/>
            <a:ext cx="388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RM can click on the meeting tab so open the pop-up menu </a:t>
            </a:r>
            <a:endParaRPr lang="en-IN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DE87A85-B4BF-4E94-B98A-D9ED093427A2}"/>
              </a:ext>
            </a:extLst>
          </p:cNvPr>
          <p:cNvCxnSpPr>
            <a:cxnSpLocks/>
          </p:cNvCxnSpPr>
          <p:nvPr/>
        </p:nvCxnSpPr>
        <p:spPr>
          <a:xfrm flipV="1">
            <a:off x="4276437" y="4975862"/>
            <a:ext cx="387927" cy="362301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5E841BE-53FA-460C-8EA6-EA5794788298}"/>
              </a:ext>
            </a:extLst>
          </p:cNvPr>
          <p:cNvSpPr txBox="1"/>
          <p:nvPr/>
        </p:nvSpPr>
        <p:spPr>
          <a:xfrm>
            <a:off x="2357582" y="5338163"/>
            <a:ext cx="3883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See the meeting details and how many user Accept, Reject and Awaiting meting details.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17CB606-EA30-4C2C-A203-BD655B76BB6C}"/>
              </a:ext>
            </a:extLst>
          </p:cNvPr>
          <p:cNvCxnSpPr>
            <a:cxnSpLocks/>
          </p:cNvCxnSpPr>
          <p:nvPr/>
        </p:nvCxnSpPr>
        <p:spPr>
          <a:xfrm>
            <a:off x="10611989" y="1861621"/>
            <a:ext cx="507999" cy="1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20519C6-89CA-4B3A-B81E-CFA094B33825}"/>
              </a:ext>
            </a:extLst>
          </p:cNvPr>
          <p:cNvSpPr txBox="1"/>
          <p:nvPr/>
        </p:nvSpPr>
        <p:spPr>
          <a:xfrm>
            <a:off x="3028934" y="1558972"/>
            <a:ext cx="8091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RM click on the Logout button so logout the google account and see the simple calendar in dashboard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023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7785E4-EC64-49E0-9332-250290DCE594}"/>
              </a:ext>
            </a:extLst>
          </p:cNvPr>
          <p:cNvSpPr txBox="1"/>
          <p:nvPr/>
        </p:nvSpPr>
        <p:spPr>
          <a:xfrm>
            <a:off x="461818" y="655782"/>
            <a:ext cx="794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 Meeting </a:t>
            </a:r>
          </a:p>
        </p:txBody>
      </p:sp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07AECE3-474B-4F75-8538-9020BB872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" y="1116288"/>
            <a:ext cx="11092873" cy="52776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159E48-7AED-428E-B8A0-F8A4ABB13AF6}"/>
              </a:ext>
            </a:extLst>
          </p:cNvPr>
          <p:cNvSpPr txBox="1"/>
          <p:nvPr/>
        </p:nvSpPr>
        <p:spPr>
          <a:xfrm>
            <a:off x="3583708" y="2199444"/>
            <a:ext cx="372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Enter meeting subject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D35EF9-7FD0-4B50-A98C-C876AA33086F}"/>
              </a:ext>
            </a:extLst>
          </p:cNvPr>
          <p:cNvSpPr txBox="1"/>
          <p:nvPr/>
        </p:nvSpPr>
        <p:spPr>
          <a:xfrm>
            <a:off x="2165927" y="3282600"/>
            <a:ext cx="249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Select the meeting start date and time </a:t>
            </a:r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D01B4F-2CB8-4B7D-AAB1-738ED021F860}"/>
              </a:ext>
            </a:extLst>
          </p:cNvPr>
          <p:cNvSpPr txBox="1"/>
          <p:nvPr/>
        </p:nvSpPr>
        <p:spPr>
          <a:xfrm>
            <a:off x="4759035" y="3328766"/>
            <a:ext cx="249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Select the meeting End date and time </a:t>
            </a:r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98BB5B-5A3D-48CC-9640-6B635F5D1E16}"/>
              </a:ext>
            </a:extLst>
          </p:cNvPr>
          <p:cNvSpPr txBox="1"/>
          <p:nvPr/>
        </p:nvSpPr>
        <p:spPr>
          <a:xfrm>
            <a:off x="2798618" y="399433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RM have email-id so enter the user Mail-id</a:t>
            </a:r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7CBC8D-7080-4E47-8063-63A0BEF2B30F}"/>
              </a:ext>
            </a:extLst>
          </p:cNvPr>
          <p:cNvSpPr txBox="1"/>
          <p:nvPr/>
        </p:nvSpPr>
        <p:spPr>
          <a:xfrm>
            <a:off x="2147454" y="566786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Enter the meeting agenda 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F3927D-026D-4884-A817-AD96235239BF}"/>
              </a:ext>
            </a:extLst>
          </p:cNvPr>
          <p:cNvSpPr txBox="1"/>
          <p:nvPr/>
        </p:nvSpPr>
        <p:spPr>
          <a:xfrm>
            <a:off x="7305963" y="1594722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Select the invite people</a:t>
            </a:r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02A7FF-143B-43CE-9E7D-28AC62C8D797}"/>
              </a:ext>
            </a:extLst>
          </p:cNvPr>
          <p:cNvSpPr txBox="1"/>
          <p:nvPr/>
        </p:nvSpPr>
        <p:spPr>
          <a:xfrm flipH="1">
            <a:off x="8303491" y="2734709"/>
            <a:ext cx="1846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See the organizer name</a:t>
            </a:r>
            <a:endParaRPr lang="en-IN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3AC32F-F752-4030-8AB8-BA00D7B08833}"/>
              </a:ext>
            </a:extLst>
          </p:cNvPr>
          <p:cNvSpPr txBox="1"/>
          <p:nvPr/>
        </p:nvSpPr>
        <p:spPr>
          <a:xfrm>
            <a:off x="7370618" y="4369435"/>
            <a:ext cx="2655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See the invite people name </a:t>
            </a:r>
            <a:endParaRPr lang="en-IN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5967AE-5972-441B-9F4F-9C2E991D4BD0}"/>
              </a:ext>
            </a:extLst>
          </p:cNvPr>
          <p:cNvCxnSpPr>
            <a:cxnSpLocks/>
          </p:cNvCxnSpPr>
          <p:nvPr/>
        </p:nvCxnSpPr>
        <p:spPr>
          <a:xfrm flipH="1">
            <a:off x="3050309" y="2412974"/>
            <a:ext cx="533399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034B2E5-DD86-46AF-84FF-B82AB78904E6}"/>
              </a:ext>
            </a:extLst>
          </p:cNvPr>
          <p:cNvCxnSpPr>
            <a:cxnSpLocks/>
          </p:cNvCxnSpPr>
          <p:nvPr/>
        </p:nvCxnSpPr>
        <p:spPr>
          <a:xfrm flipH="1">
            <a:off x="3317008" y="2951790"/>
            <a:ext cx="461816" cy="393363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9F82603-6AE1-40A1-B89F-242AE40830D9}"/>
              </a:ext>
            </a:extLst>
          </p:cNvPr>
          <p:cNvCxnSpPr>
            <a:cxnSpLocks/>
          </p:cNvCxnSpPr>
          <p:nvPr/>
        </p:nvCxnSpPr>
        <p:spPr>
          <a:xfrm flipH="1">
            <a:off x="4151747" y="2890634"/>
            <a:ext cx="461816" cy="393363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4A38700-E835-4FE1-9ED7-BAA766D33F7D}"/>
              </a:ext>
            </a:extLst>
          </p:cNvPr>
          <p:cNvCxnSpPr>
            <a:cxnSpLocks/>
          </p:cNvCxnSpPr>
          <p:nvPr/>
        </p:nvCxnSpPr>
        <p:spPr>
          <a:xfrm flipH="1">
            <a:off x="5659582" y="2951790"/>
            <a:ext cx="461816" cy="393363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44843E9-5EEC-486C-A2F6-F4F26E257EF5}"/>
              </a:ext>
            </a:extLst>
          </p:cNvPr>
          <p:cNvCxnSpPr>
            <a:cxnSpLocks/>
          </p:cNvCxnSpPr>
          <p:nvPr/>
        </p:nvCxnSpPr>
        <p:spPr>
          <a:xfrm flipH="1">
            <a:off x="6844147" y="2888193"/>
            <a:ext cx="461816" cy="393363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93371C2-FAA6-46CD-9605-EA015F6B9BD8}"/>
              </a:ext>
            </a:extLst>
          </p:cNvPr>
          <p:cNvCxnSpPr>
            <a:cxnSpLocks/>
          </p:cNvCxnSpPr>
          <p:nvPr/>
        </p:nvCxnSpPr>
        <p:spPr>
          <a:xfrm>
            <a:off x="2262909" y="4179004"/>
            <a:ext cx="535709" cy="1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E12CBA8-467A-4E39-91F8-F1F363E2BC97}"/>
              </a:ext>
            </a:extLst>
          </p:cNvPr>
          <p:cNvCxnSpPr>
            <a:cxnSpLocks/>
          </p:cNvCxnSpPr>
          <p:nvPr/>
        </p:nvCxnSpPr>
        <p:spPr>
          <a:xfrm flipV="1">
            <a:off x="3050309" y="5233125"/>
            <a:ext cx="0" cy="434739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5F50D59-7797-487B-B6C0-E40B6780F277}"/>
              </a:ext>
            </a:extLst>
          </p:cNvPr>
          <p:cNvCxnSpPr>
            <a:cxnSpLocks/>
          </p:cNvCxnSpPr>
          <p:nvPr/>
        </p:nvCxnSpPr>
        <p:spPr>
          <a:xfrm>
            <a:off x="8692572" y="1918466"/>
            <a:ext cx="2309" cy="471379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13BC3CF-F19D-49F6-812A-8BD28573ECB4}"/>
              </a:ext>
            </a:extLst>
          </p:cNvPr>
          <p:cNvCxnSpPr>
            <a:cxnSpLocks/>
          </p:cNvCxnSpPr>
          <p:nvPr/>
        </p:nvCxnSpPr>
        <p:spPr>
          <a:xfrm flipH="1">
            <a:off x="7842827" y="2951790"/>
            <a:ext cx="562264" cy="329766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72FD56E-9BAF-4EE2-AA73-FA6B56598A32}"/>
              </a:ext>
            </a:extLst>
          </p:cNvPr>
          <p:cNvCxnSpPr>
            <a:cxnSpLocks/>
          </p:cNvCxnSpPr>
          <p:nvPr/>
        </p:nvCxnSpPr>
        <p:spPr>
          <a:xfrm>
            <a:off x="7906327" y="4151695"/>
            <a:ext cx="0" cy="28248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91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7785E4-EC64-49E0-9332-250290DCE594}"/>
              </a:ext>
            </a:extLst>
          </p:cNvPr>
          <p:cNvSpPr txBox="1"/>
          <p:nvPr/>
        </p:nvSpPr>
        <p:spPr>
          <a:xfrm>
            <a:off x="461818" y="655782"/>
            <a:ext cx="11443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Flash Report </a:t>
            </a:r>
            <a:r>
              <a:rPr lang="en-GB"/>
              <a:t>Entries </a:t>
            </a:r>
            <a:r>
              <a:rPr lang="en-GB" dirty="0"/>
              <a:t>m</a:t>
            </a:r>
            <a:r>
              <a:rPr lang="en-GB"/>
              <a:t>ultiple </a:t>
            </a:r>
            <a:r>
              <a:rPr lang="en-GB" dirty="0"/>
              <a:t>option Edit of Date &amp; type of income Selection rights, to the Store managers, for uploading of flash Report.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864B5B-CECC-43A5-B7CF-9E1E920A6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" y="1302112"/>
            <a:ext cx="11545454" cy="5259277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6E2BF8-0526-47B5-8349-9BE04489836C}"/>
              </a:ext>
            </a:extLst>
          </p:cNvPr>
          <p:cNvCxnSpPr>
            <a:cxnSpLocks/>
          </p:cNvCxnSpPr>
          <p:nvPr/>
        </p:nvCxnSpPr>
        <p:spPr>
          <a:xfrm flipV="1">
            <a:off x="3843481" y="2482347"/>
            <a:ext cx="0" cy="247793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5936BB-86E2-4571-B9E3-6C658F7F9EDC}"/>
              </a:ext>
            </a:extLst>
          </p:cNvPr>
          <p:cNvCxnSpPr>
            <a:cxnSpLocks/>
          </p:cNvCxnSpPr>
          <p:nvPr/>
        </p:nvCxnSpPr>
        <p:spPr>
          <a:xfrm>
            <a:off x="5135418" y="2105891"/>
            <a:ext cx="153555" cy="380282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F6EF13-8ABE-40B5-AB71-2DE38BFEEA3A}"/>
              </a:ext>
            </a:extLst>
          </p:cNvPr>
          <p:cNvCxnSpPr>
            <a:cxnSpLocks/>
          </p:cNvCxnSpPr>
          <p:nvPr/>
        </p:nvCxnSpPr>
        <p:spPr>
          <a:xfrm flipH="1">
            <a:off x="7080828" y="2426931"/>
            <a:ext cx="894762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8D7F945-2237-419E-A87E-15DD4BAD934E}"/>
              </a:ext>
            </a:extLst>
          </p:cNvPr>
          <p:cNvSpPr txBox="1"/>
          <p:nvPr/>
        </p:nvSpPr>
        <p:spPr>
          <a:xfrm>
            <a:off x="2222505" y="2546756"/>
            <a:ext cx="231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Select the store/Kitchen name</a:t>
            </a:r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CBC113-473D-4B34-B0AA-03BB7B4D7387}"/>
              </a:ext>
            </a:extLst>
          </p:cNvPr>
          <p:cNvSpPr txBox="1"/>
          <p:nvPr/>
        </p:nvSpPr>
        <p:spPr>
          <a:xfrm>
            <a:off x="4132703" y="1485144"/>
            <a:ext cx="231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Select the month and data</a:t>
            </a:r>
            <a:endParaRPr lang="en-IN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AACBE1-08B0-4F20-8B78-FBE7D80A231A}"/>
              </a:ext>
            </a:extLst>
          </p:cNvPr>
          <p:cNvSpPr txBox="1"/>
          <p:nvPr/>
        </p:nvSpPr>
        <p:spPr>
          <a:xfrm>
            <a:off x="7994062" y="1959912"/>
            <a:ext cx="231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Select the income type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9968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LeftStep">
      <a:dk1>
        <a:srgbClr val="000000"/>
      </a:dk1>
      <a:lt1>
        <a:srgbClr val="FFFFFF"/>
      </a:lt1>
      <a:dk2>
        <a:srgbClr val="244133"/>
      </a:dk2>
      <a:lt2>
        <a:srgbClr val="E6E8EB"/>
      </a:lt2>
      <a:accent1>
        <a:srgbClr val="C59A25"/>
      </a:accent1>
      <a:accent2>
        <a:srgbClr val="D3541A"/>
      </a:accent2>
      <a:accent3>
        <a:srgbClr val="E42B3E"/>
      </a:accent3>
      <a:accent4>
        <a:srgbClr val="D31A7A"/>
      </a:accent4>
      <a:accent5>
        <a:srgbClr val="E42BD9"/>
      </a:accent5>
      <a:accent6>
        <a:srgbClr val="9B2ED6"/>
      </a:accent6>
      <a:hlink>
        <a:srgbClr val="6782CC"/>
      </a:hlink>
      <a:folHlink>
        <a:srgbClr val="84848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222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Franklin Gothic Book</vt:lpstr>
      <vt:lpstr>Franklin Gothic Demi</vt:lpstr>
      <vt:lpstr>Gill Sans MT</vt:lpstr>
      <vt:lpstr>Wingdings 2</vt:lpstr>
      <vt:lpstr>DividendVTI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Dev-1</dc:creator>
  <cp:lastModifiedBy>Jatin Machchhar</cp:lastModifiedBy>
  <cp:revision>14</cp:revision>
  <dcterms:created xsi:type="dcterms:W3CDTF">2019-11-23T09:50:16Z</dcterms:created>
  <dcterms:modified xsi:type="dcterms:W3CDTF">2019-11-25T10:49:06Z</dcterms:modified>
</cp:coreProperties>
</file>